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09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2A9E5D-8E48-4BDB-B249-8A54DD0E49E4}" type="doc">
      <dgm:prSet loTypeId="urn:microsoft.com/office/officeart/2005/8/layout/hierarchy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975EE88-F785-48E4-AA9F-7B9B39D238E9}">
      <dgm:prSet phldrT="[Text]"/>
      <dgm:spPr/>
      <dgm:t>
        <a:bodyPr/>
        <a:lstStyle/>
        <a:p>
          <a:r>
            <a:rPr lang="en-US" dirty="0" smtClean="0"/>
            <a:t>Polymorphism</a:t>
          </a:r>
          <a:endParaRPr lang="en-US" dirty="0"/>
        </a:p>
      </dgm:t>
    </dgm:pt>
    <dgm:pt modelId="{7E01A5D1-CC38-4B68-9968-D4911A5FBC26}" type="parTrans" cxnId="{BCE61754-042D-4D51-A3A7-C218712A183E}">
      <dgm:prSet/>
      <dgm:spPr/>
      <dgm:t>
        <a:bodyPr/>
        <a:lstStyle/>
        <a:p>
          <a:endParaRPr lang="en-US"/>
        </a:p>
      </dgm:t>
    </dgm:pt>
    <dgm:pt modelId="{134C6EA4-25CA-4129-ADDC-53610FA59056}" type="sibTrans" cxnId="{BCE61754-042D-4D51-A3A7-C218712A183E}">
      <dgm:prSet/>
      <dgm:spPr/>
      <dgm:t>
        <a:bodyPr/>
        <a:lstStyle/>
        <a:p>
          <a:endParaRPr lang="en-US"/>
        </a:p>
      </dgm:t>
    </dgm:pt>
    <dgm:pt modelId="{0FDB30A9-709D-481B-8374-EF5718CED229}">
      <dgm:prSet phldrT="[Text]"/>
      <dgm:spPr/>
      <dgm:t>
        <a:bodyPr/>
        <a:lstStyle/>
        <a:p>
          <a:r>
            <a:rPr lang="en-US" dirty="0" smtClean="0"/>
            <a:t>Compile time Polymorphism</a:t>
          </a:r>
          <a:endParaRPr lang="en-US" dirty="0"/>
        </a:p>
      </dgm:t>
    </dgm:pt>
    <dgm:pt modelId="{A0633156-DFC0-47B2-A0BE-0F7756B5C1DE}" type="parTrans" cxnId="{6B4E89A9-BFCE-429D-AE84-0266E5C37B60}">
      <dgm:prSet/>
      <dgm:spPr/>
      <dgm:t>
        <a:bodyPr/>
        <a:lstStyle/>
        <a:p>
          <a:endParaRPr lang="en-US"/>
        </a:p>
      </dgm:t>
    </dgm:pt>
    <dgm:pt modelId="{504CC0C9-EF3C-4417-B92F-1D65AEFB60A4}" type="sibTrans" cxnId="{6B4E89A9-BFCE-429D-AE84-0266E5C37B60}">
      <dgm:prSet/>
      <dgm:spPr/>
      <dgm:t>
        <a:bodyPr/>
        <a:lstStyle/>
        <a:p>
          <a:endParaRPr lang="en-US"/>
        </a:p>
      </dgm:t>
    </dgm:pt>
    <dgm:pt modelId="{FA3D6C86-98F3-4882-BD7C-B28CEF2E84B1}">
      <dgm:prSet phldrT="[Text]"/>
      <dgm:spPr/>
      <dgm:t>
        <a:bodyPr/>
        <a:lstStyle/>
        <a:p>
          <a:r>
            <a:rPr lang="en-US" dirty="0" smtClean="0"/>
            <a:t>Function Overloading</a:t>
          </a:r>
          <a:endParaRPr lang="en-US" dirty="0"/>
        </a:p>
      </dgm:t>
    </dgm:pt>
    <dgm:pt modelId="{63FF8BC4-B36C-4AD6-96C5-2C4464CC528F}" type="parTrans" cxnId="{0EDF9423-82CB-4CE8-91D4-EC561AE435EF}">
      <dgm:prSet/>
      <dgm:spPr/>
      <dgm:t>
        <a:bodyPr/>
        <a:lstStyle/>
        <a:p>
          <a:endParaRPr lang="en-US"/>
        </a:p>
      </dgm:t>
    </dgm:pt>
    <dgm:pt modelId="{6F188278-5064-4B1E-911A-0E281E1EECB6}" type="sibTrans" cxnId="{0EDF9423-82CB-4CE8-91D4-EC561AE435EF}">
      <dgm:prSet/>
      <dgm:spPr/>
      <dgm:t>
        <a:bodyPr/>
        <a:lstStyle/>
        <a:p>
          <a:endParaRPr lang="en-US"/>
        </a:p>
      </dgm:t>
    </dgm:pt>
    <dgm:pt modelId="{76EC8199-5AC9-4D01-B346-6ABC137ED7FF}">
      <dgm:prSet phldrT="[Text]"/>
      <dgm:spPr/>
      <dgm:t>
        <a:bodyPr/>
        <a:lstStyle/>
        <a:p>
          <a:r>
            <a:rPr lang="en-US" dirty="0" smtClean="0"/>
            <a:t>Operator Overloading</a:t>
          </a:r>
          <a:endParaRPr lang="en-US" dirty="0"/>
        </a:p>
      </dgm:t>
    </dgm:pt>
    <dgm:pt modelId="{D9DB9F0F-1093-4CAE-906D-06F207DC3B29}" type="parTrans" cxnId="{11064923-63DC-4810-8D47-081E8E34E0E4}">
      <dgm:prSet/>
      <dgm:spPr/>
      <dgm:t>
        <a:bodyPr/>
        <a:lstStyle/>
        <a:p>
          <a:endParaRPr lang="en-US"/>
        </a:p>
      </dgm:t>
    </dgm:pt>
    <dgm:pt modelId="{006557F8-D4E8-46B1-B2C4-12CFFF2DA785}" type="sibTrans" cxnId="{11064923-63DC-4810-8D47-081E8E34E0E4}">
      <dgm:prSet/>
      <dgm:spPr/>
      <dgm:t>
        <a:bodyPr/>
        <a:lstStyle/>
        <a:p>
          <a:endParaRPr lang="en-US"/>
        </a:p>
      </dgm:t>
    </dgm:pt>
    <dgm:pt modelId="{CFD87748-8218-4C36-8263-2CBBDF90D21C}">
      <dgm:prSet phldrT="[Text]"/>
      <dgm:spPr/>
      <dgm:t>
        <a:bodyPr/>
        <a:lstStyle/>
        <a:p>
          <a:r>
            <a:rPr lang="en-US" dirty="0" smtClean="0"/>
            <a:t>Run time Polymorphism</a:t>
          </a:r>
          <a:endParaRPr lang="en-US" dirty="0"/>
        </a:p>
      </dgm:t>
    </dgm:pt>
    <dgm:pt modelId="{74EDF789-019D-425E-A9A7-330B70378B96}" type="parTrans" cxnId="{6DCAF716-1FC8-402B-8FA9-FD55A6C50B0F}">
      <dgm:prSet/>
      <dgm:spPr/>
      <dgm:t>
        <a:bodyPr/>
        <a:lstStyle/>
        <a:p>
          <a:endParaRPr lang="en-US"/>
        </a:p>
      </dgm:t>
    </dgm:pt>
    <dgm:pt modelId="{90F60756-76DF-40FE-818A-A8AE5EF54864}" type="sibTrans" cxnId="{6DCAF716-1FC8-402B-8FA9-FD55A6C50B0F}">
      <dgm:prSet/>
      <dgm:spPr/>
      <dgm:t>
        <a:bodyPr/>
        <a:lstStyle/>
        <a:p>
          <a:endParaRPr lang="en-US"/>
        </a:p>
      </dgm:t>
    </dgm:pt>
    <dgm:pt modelId="{A675E1F8-206C-438A-BE1A-BACBDBC5888D}">
      <dgm:prSet phldrT="[Text]"/>
      <dgm:spPr/>
      <dgm:t>
        <a:bodyPr/>
        <a:lstStyle/>
        <a:p>
          <a:r>
            <a:rPr lang="en-US" dirty="0" smtClean="0"/>
            <a:t>Virtual Function</a:t>
          </a:r>
          <a:endParaRPr lang="en-US" dirty="0"/>
        </a:p>
      </dgm:t>
    </dgm:pt>
    <dgm:pt modelId="{B38FA9D5-F306-4BAE-B28C-B72332D5C111}" type="parTrans" cxnId="{F2A49B3B-5423-43F3-B8FD-D4009E060E20}">
      <dgm:prSet/>
      <dgm:spPr/>
      <dgm:t>
        <a:bodyPr/>
        <a:lstStyle/>
        <a:p>
          <a:endParaRPr lang="en-US"/>
        </a:p>
      </dgm:t>
    </dgm:pt>
    <dgm:pt modelId="{DE652981-1050-46CC-9ADF-3BEA31E24D74}" type="sibTrans" cxnId="{F2A49B3B-5423-43F3-B8FD-D4009E060E20}">
      <dgm:prSet/>
      <dgm:spPr/>
      <dgm:t>
        <a:bodyPr/>
        <a:lstStyle/>
        <a:p>
          <a:endParaRPr lang="en-US"/>
        </a:p>
      </dgm:t>
    </dgm:pt>
    <dgm:pt modelId="{4C2DEF96-2736-469A-A202-9398E0939DEA}" type="pres">
      <dgm:prSet presAssocID="{992A9E5D-8E48-4BDB-B249-8A54DD0E49E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0EBB370-9171-47DC-A2DA-1CF57F1079A5}" type="pres">
      <dgm:prSet presAssocID="{B975EE88-F785-48E4-AA9F-7B9B39D238E9}" presName="hierRoot1" presStyleCnt="0"/>
      <dgm:spPr/>
      <dgm:t>
        <a:bodyPr/>
        <a:lstStyle/>
        <a:p>
          <a:endParaRPr lang="en-US"/>
        </a:p>
      </dgm:t>
    </dgm:pt>
    <dgm:pt modelId="{AFCED4C7-9932-4A91-9094-4627AF3E4FC7}" type="pres">
      <dgm:prSet presAssocID="{B975EE88-F785-48E4-AA9F-7B9B39D238E9}" presName="composite" presStyleCnt="0"/>
      <dgm:spPr/>
      <dgm:t>
        <a:bodyPr/>
        <a:lstStyle/>
        <a:p>
          <a:endParaRPr lang="en-US"/>
        </a:p>
      </dgm:t>
    </dgm:pt>
    <dgm:pt modelId="{741759F8-84D5-4EFA-8DDE-487596B0AD82}" type="pres">
      <dgm:prSet presAssocID="{B975EE88-F785-48E4-AA9F-7B9B39D238E9}" presName="background" presStyleLbl="node0" presStyleIdx="0" presStyleCnt="1"/>
      <dgm:spPr/>
      <dgm:t>
        <a:bodyPr/>
        <a:lstStyle/>
        <a:p>
          <a:endParaRPr lang="en-US"/>
        </a:p>
      </dgm:t>
    </dgm:pt>
    <dgm:pt modelId="{55266013-1428-40FE-9E72-95542E5AF218}" type="pres">
      <dgm:prSet presAssocID="{B975EE88-F785-48E4-AA9F-7B9B39D238E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7CBD7D-7F0A-48E4-9DDA-5E474005DD62}" type="pres">
      <dgm:prSet presAssocID="{B975EE88-F785-48E4-AA9F-7B9B39D238E9}" presName="hierChild2" presStyleCnt="0"/>
      <dgm:spPr/>
      <dgm:t>
        <a:bodyPr/>
        <a:lstStyle/>
        <a:p>
          <a:endParaRPr lang="en-US"/>
        </a:p>
      </dgm:t>
    </dgm:pt>
    <dgm:pt modelId="{F032CAAF-B231-44E8-B259-D74B05CF45A4}" type="pres">
      <dgm:prSet presAssocID="{A0633156-DFC0-47B2-A0BE-0F7756B5C1DE}" presName="Name10" presStyleLbl="parChTrans1D2" presStyleIdx="0" presStyleCnt="2"/>
      <dgm:spPr/>
      <dgm:t>
        <a:bodyPr/>
        <a:lstStyle/>
        <a:p>
          <a:endParaRPr lang="en-US"/>
        </a:p>
      </dgm:t>
    </dgm:pt>
    <dgm:pt modelId="{B1127E9B-8035-4114-A283-F0A0A4680F7F}" type="pres">
      <dgm:prSet presAssocID="{0FDB30A9-709D-481B-8374-EF5718CED229}" presName="hierRoot2" presStyleCnt="0"/>
      <dgm:spPr/>
      <dgm:t>
        <a:bodyPr/>
        <a:lstStyle/>
        <a:p>
          <a:endParaRPr lang="en-US"/>
        </a:p>
      </dgm:t>
    </dgm:pt>
    <dgm:pt modelId="{D178B039-A4A3-4DFC-8029-71BD47345324}" type="pres">
      <dgm:prSet presAssocID="{0FDB30A9-709D-481B-8374-EF5718CED229}" presName="composite2" presStyleCnt="0"/>
      <dgm:spPr/>
      <dgm:t>
        <a:bodyPr/>
        <a:lstStyle/>
        <a:p>
          <a:endParaRPr lang="en-US"/>
        </a:p>
      </dgm:t>
    </dgm:pt>
    <dgm:pt modelId="{9E6EC94A-9A04-4237-A310-9844513ECE01}" type="pres">
      <dgm:prSet presAssocID="{0FDB30A9-709D-481B-8374-EF5718CED229}" presName="background2" presStyleLbl="node2" presStyleIdx="0" presStyleCnt="2"/>
      <dgm:spPr/>
      <dgm:t>
        <a:bodyPr/>
        <a:lstStyle/>
        <a:p>
          <a:endParaRPr lang="en-US"/>
        </a:p>
      </dgm:t>
    </dgm:pt>
    <dgm:pt modelId="{0CB4C85D-28DE-488E-8BCA-9B37233E6932}" type="pres">
      <dgm:prSet presAssocID="{0FDB30A9-709D-481B-8374-EF5718CED229}" presName="text2" presStyleLbl="fgAcc2" presStyleIdx="0" presStyleCnt="2" custLinFactNeighborX="9485" custLinFactNeighborY="93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D206542-A262-470A-952B-DBA528EB8BE0}" type="pres">
      <dgm:prSet presAssocID="{0FDB30A9-709D-481B-8374-EF5718CED229}" presName="hierChild3" presStyleCnt="0"/>
      <dgm:spPr/>
      <dgm:t>
        <a:bodyPr/>
        <a:lstStyle/>
        <a:p>
          <a:endParaRPr lang="en-US"/>
        </a:p>
      </dgm:t>
    </dgm:pt>
    <dgm:pt modelId="{70B61F95-240D-418F-88A4-0D15E6F72D93}" type="pres">
      <dgm:prSet presAssocID="{63FF8BC4-B36C-4AD6-96C5-2C4464CC528F}" presName="Name17" presStyleLbl="parChTrans1D3" presStyleIdx="0" presStyleCnt="3"/>
      <dgm:spPr/>
      <dgm:t>
        <a:bodyPr/>
        <a:lstStyle/>
        <a:p>
          <a:endParaRPr lang="en-US"/>
        </a:p>
      </dgm:t>
    </dgm:pt>
    <dgm:pt modelId="{8E83B864-09A0-42C9-B1FC-3DD751A6B9D7}" type="pres">
      <dgm:prSet presAssocID="{FA3D6C86-98F3-4882-BD7C-B28CEF2E84B1}" presName="hierRoot3" presStyleCnt="0"/>
      <dgm:spPr/>
      <dgm:t>
        <a:bodyPr/>
        <a:lstStyle/>
        <a:p>
          <a:endParaRPr lang="en-US"/>
        </a:p>
      </dgm:t>
    </dgm:pt>
    <dgm:pt modelId="{E691C932-272A-421A-B295-5E54541F8280}" type="pres">
      <dgm:prSet presAssocID="{FA3D6C86-98F3-4882-BD7C-B28CEF2E84B1}" presName="composite3" presStyleCnt="0"/>
      <dgm:spPr/>
      <dgm:t>
        <a:bodyPr/>
        <a:lstStyle/>
        <a:p>
          <a:endParaRPr lang="en-US"/>
        </a:p>
      </dgm:t>
    </dgm:pt>
    <dgm:pt modelId="{BC336090-96A1-499F-AE8A-5C6F806A278F}" type="pres">
      <dgm:prSet presAssocID="{FA3D6C86-98F3-4882-BD7C-B28CEF2E84B1}" presName="background3" presStyleLbl="node3" presStyleIdx="0" presStyleCnt="3"/>
      <dgm:spPr/>
      <dgm:t>
        <a:bodyPr/>
        <a:lstStyle/>
        <a:p>
          <a:endParaRPr lang="en-US"/>
        </a:p>
      </dgm:t>
    </dgm:pt>
    <dgm:pt modelId="{56CF9423-9E9B-471F-9A5B-46829778DA88}" type="pres">
      <dgm:prSet presAssocID="{FA3D6C86-98F3-4882-BD7C-B28CEF2E84B1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3D65E6-4E30-4304-9685-D6BA37B8F060}" type="pres">
      <dgm:prSet presAssocID="{FA3D6C86-98F3-4882-BD7C-B28CEF2E84B1}" presName="hierChild4" presStyleCnt="0"/>
      <dgm:spPr/>
      <dgm:t>
        <a:bodyPr/>
        <a:lstStyle/>
        <a:p>
          <a:endParaRPr lang="en-US"/>
        </a:p>
      </dgm:t>
    </dgm:pt>
    <dgm:pt modelId="{6840478F-4AD4-4254-9B97-EA96A2392DF7}" type="pres">
      <dgm:prSet presAssocID="{D9DB9F0F-1093-4CAE-906D-06F207DC3B29}" presName="Name17" presStyleLbl="parChTrans1D3" presStyleIdx="1" presStyleCnt="3"/>
      <dgm:spPr/>
      <dgm:t>
        <a:bodyPr/>
        <a:lstStyle/>
        <a:p>
          <a:endParaRPr lang="en-US"/>
        </a:p>
      </dgm:t>
    </dgm:pt>
    <dgm:pt modelId="{9D7EF4CD-4712-4FDE-888F-717506B7E8CE}" type="pres">
      <dgm:prSet presAssocID="{76EC8199-5AC9-4D01-B346-6ABC137ED7FF}" presName="hierRoot3" presStyleCnt="0"/>
      <dgm:spPr/>
      <dgm:t>
        <a:bodyPr/>
        <a:lstStyle/>
        <a:p>
          <a:endParaRPr lang="en-US"/>
        </a:p>
      </dgm:t>
    </dgm:pt>
    <dgm:pt modelId="{49CA3A49-D4F3-4B81-A91E-71DD65328A22}" type="pres">
      <dgm:prSet presAssocID="{76EC8199-5AC9-4D01-B346-6ABC137ED7FF}" presName="composite3" presStyleCnt="0"/>
      <dgm:spPr/>
      <dgm:t>
        <a:bodyPr/>
        <a:lstStyle/>
        <a:p>
          <a:endParaRPr lang="en-US"/>
        </a:p>
      </dgm:t>
    </dgm:pt>
    <dgm:pt modelId="{E457B898-EAF7-4958-B702-0EBBDF82A2D1}" type="pres">
      <dgm:prSet presAssocID="{76EC8199-5AC9-4D01-B346-6ABC137ED7FF}" presName="background3" presStyleLbl="node3" presStyleIdx="1" presStyleCnt="3"/>
      <dgm:spPr/>
      <dgm:t>
        <a:bodyPr/>
        <a:lstStyle/>
        <a:p>
          <a:endParaRPr lang="en-US"/>
        </a:p>
      </dgm:t>
    </dgm:pt>
    <dgm:pt modelId="{383C59E2-28AD-4104-A45C-67E09AC04775}" type="pres">
      <dgm:prSet presAssocID="{76EC8199-5AC9-4D01-B346-6ABC137ED7FF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48E26E8-A869-4F53-A671-7B5DF2BCB626}" type="pres">
      <dgm:prSet presAssocID="{76EC8199-5AC9-4D01-B346-6ABC137ED7FF}" presName="hierChild4" presStyleCnt="0"/>
      <dgm:spPr/>
      <dgm:t>
        <a:bodyPr/>
        <a:lstStyle/>
        <a:p>
          <a:endParaRPr lang="en-US"/>
        </a:p>
      </dgm:t>
    </dgm:pt>
    <dgm:pt modelId="{5BF86AA9-5CDA-4B16-A877-710CA6F6D7E4}" type="pres">
      <dgm:prSet presAssocID="{74EDF789-019D-425E-A9A7-330B70378B96}" presName="Name10" presStyleLbl="parChTrans1D2" presStyleIdx="1" presStyleCnt="2"/>
      <dgm:spPr/>
      <dgm:t>
        <a:bodyPr/>
        <a:lstStyle/>
        <a:p>
          <a:endParaRPr lang="en-US"/>
        </a:p>
      </dgm:t>
    </dgm:pt>
    <dgm:pt modelId="{BD6A5BA8-15CE-41C0-9E67-7401A4C03582}" type="pres">
      <dgm:prSet presAssocID="{CFD87748-8218-4C36-8263-2CBBDF90D21C}" presName="hierRoot2" presStyleCnt="0"/>
      <dgm:spPr/>
      <dgm:t>
        <a:bodyPr/>
        <a:lstStyle/>
        <a:p>
          <a:endParaRPr lang="en-US"/>
        </a:p>
      </dgm:t>
    </dgm:pt>
    <dgm:pt modelId="{669AFC03-EC08-4DF3-B786-A67A5E8F8EFD}" type="pres">
      <dgm:prSet presAssocID="{CFD87748-8218-4C36-8263-2CBBDF90D21C}" presName="composite2" presStyleCnt="0"/>
      <dgm:spPr/>
      <dgm:t>
        <a:bodyPr/>
        <a:lstStyle/>
        <a:p>
          <a:endParaRPr lang="en-US"/>
        </a:p>
      </dgm:t>
    </dgm:pt>
    <dgm:pt modelId="{09918209-971E-4FF9-A754-CC7CB575C415}" type="pres">
      <dgm:prSet presAssocID="{CFD87748-8218-4C36-8263-2CBBDF90D21C}" presName="background2" presStyleLbl="node2" presStyleIdx="1" presStyleCnt="2"/>
      <dgm:spPr/>
      <dgm:t>
        <a:bodyPr/>
        <a:lstStyle/>
        <a:p>
          <a:endParaRPr lang="en-US"/>
        </a:p>
      </dgm:t>
    </dgm:pt>
    <dgm:pt modelId="{2BFB4B25-7645-453D-BC99-9C2BC3D9DD44}" type="pres">
      <dgm:prSet presAssocID="{CFD87748-8218-4C36-8263-2CBBDF90D21C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F18B8A-7320-481B-90BC-8E03D4A8680B}" type="pres">
      <dgm:prSet presAssocID="{CFD87748-8218-4C36-8263-2CBBDF90D21C}" presName="hierChild3" presStyleCnt="0"/>
      <dgm:spPr/>
      <dgm:t>
        <a:bodyPr/>
        <a:lstStyle/>
        <a:p>
          <a:endParaRPr lang="en-US"/>
        </a:p>
      </dgm:t>
    </dgm:pt>
    <dgm:pt modelId="{742C4C1D-49B0-46A3-B6AD-BDA369277000}" type="pres">
      <dgm:prSet presAssocID="{B38FA9D5-F306-4BAE-B28C-B72332D5C111}" presName="Name17" presStyleLbl="parChTrans1D3" presStyleIdx="2" presStyleCnt="3"/>
      <dgm:spPr/>
      <dgm:t>
        <a:bodyPr/>
        <a:lstStyle/>
        <a:p>
          <a:endParaRPr lang="en-US"/>
        </a:p>
      </dgm:t>
    </dgm:pt>
    <dgm:pt modelId="{5CC598B5-CC28-43B3-9D7C-5726C8325F5F}" type="pres">
      <dgm:prSet presAssocID="{A675E1F8-206C-438A-BE1A-BACBDBC5888D}" presName="hierRoot3" presStyleCnt="0"/>
      <dgm:spPr/>
      <dgm:t>
        <a:bodyPr/>
        <a:lstStyle/>
        <a:p>
          <a:endParaRPr lang="en-US"/>
        </a:p>
      </dgm:t>
    </dgm:pt>
    <dgm:pt modelId="{70573826-A0C2-42BF-9DD1-2D899FA3ADAF}" type="pres">
      <dgm:prSet presAssocID="{A675E1F8-206C-438A-BE1A-BACBDBC5888D}" presName="composite3" presStyleCnt="0"/>
      <dgm:spPr/>
      <dgm:t>
        <a:bodyPr/>
        <a:lstStyle/>
        <a:p>
          <a:endParaRPr lang="en-US"/>
        </a:p>
      </dgm:t>
    </dgm:pt>
    <dgm:pt modelId="{FDD1A627-DE61-40F8-A691-868BBEEE0679}" type="pres">
      <dgm:prSet presAssocID="{A675E1F8-206C-438A-BE1A-BACBDBC5888D}" presName="background3" presStyleLbl="node3" presStyleIdx="2" presStyleCnt="3"/>
      <dgm:spPr/>
      <dgm:t>
        <a:bodyPr/>
        <a:lstStyle/>
        <a:p>
          <a:endParaRPr lang="en-US"/>
        </a:p>
      </dgm:t>
    </dgm:pt>
    <dgm:pt modelId="{49873865-6E70-4689-9236-F8DCEED54B72}" type="pres">
      <dgm:prSet presAssocID="{A675E1F8-206C-438A-BE1A-BACBDBC5888D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A45350B-D2FC-4D35-8431-1387A3F1DDE1}" type="pres">
      <dgm:prSet presAssocID="{A675E1F8-206C-438A-BE1A-BACBDBC5888D}" presName="hierChild4" presStyleCnt="0"/>
      <dgm:spPr/>
      <dgm:t>
        <a:bodyPr/>
        <a:lstStyle/>
        <a:p>
          <a:endParaRPr lang="en-US"/>
        </a:p>
      </dgm:t>
    </dgm:pt>
  </dgm:ptLst>
  <dgm:cxnLst>
    <dgm:cxn modelId="{BCE61754-042D-4D51-A3A7-C218712A183E}" srcId="{992A9E5D-8E48-4BDB-B249-8A54DD0E49E4}" destId="{B975EE88-F785-48E4-AA9F-7B9B39D238E9}" srcOrd="0" destOrd="0" parTransId="{7E01A5D1-CC38-4B68-9968-D4911A5FBC26}" sibTransId="{134C6EA4-25CA-4129-ADDC-53610FA59056}"/>
    <dgm:cxn modelId="{11064923-63DC-4810-8D47-081E8E34E0E4}" srcId="{0FDB30A9-709D-481B-8374-EF5718CED229}" destId="{76EC8199-5AC9-4D01-B346-6ABC137ED7FF}" srcOrd="1" destOrd="0" parTransId="{D9DB9F0F-1093-4CAE-906D-06F207DC3B29}" sibTransId="{006557F8-D4E8-46B1-B2C4-12CFFF2DA785}"/>
    <dgm:cxn modelId="{D4D9E9BE-F589-432C-A26F-8EEA7B7D9989}" type="presOf" srcId="{B38FA9D5-F306-4BAE-B28C-B72332D5C111}" destId="{742C4C1D-49B0-46A3-B6AD-BDA369277000}" srcOrd="0" destOrd="0" presId="urn:microsoft.com/office/officeart/2005/8/layout/hierarchy1"/>
    <dgm:cxn modelId="{C7433ABE-91AD-4599-97E1-48C5C9BB6FC8}" type="presOf" srcId="{B975EE88-F785-48E4-AA9F-7B9B39D238E9}" destId="{55266013-1428-40FE-9E72-95542E5AF218}" srcOrd="0" destOrd="0" presId="urn:microsoft.com/office/officeart/2005/8/layout/hierarchy1"/>
    <dgm:cxn modelId="{AC5D7D89-255E-4044-AD6C-A31ADAAB9E68}" type="presOf" srcId="{63FF8BC4-B36C-4AD6-96C5-2C4464CC528F}" destId="{70B61F95-240D-418F-88A4-0D15E6F72D93}" srcOrd="0" destOrd="0" presId="urn:microsoft.com/office/officeart/2005/8/layout/hierarchy1"/>
    <dgm:cxn modelId="{6DCAF716-1FC8-402B-8FA9-FD55A6C50B0F}" srcId="{B975EE88-F785-48E4-AA9F-7B9B39D238E9}" destId="{CFD87748-8218-4C36-8263-2CBBDF90D21C}" srcOrd="1" destOrd="0" parTransId="{74EDF789-019D-425E-A9A7-330B70378B96}" sibTransId="{90F60756-76DF-40FE-818A-A8AE5EF54864}"/>
    <dgm:cxn modelId="{2FAA4E93-B02D-4725-AEFB-11FA5526E8EF}" type="presOf" srcId="{CFD87748-8218-4C36-8263-2CBBDF90D21C}" destId="{2BFB4B25-7645-453D-BC99-9C2BC3D9DD44}" srcOrd="0" destOrd="0" presId="urn:microsoft.com/office/officeart/2005/8/layout/hierarchy1"/>
    <dgm:cxn modelId="{608B0BC5-E37E-49CC-834C-D84362FB73F1}" type="presOf" srcId="{76EC8199-5AC9-4D01-B346-6ABC137ED7FF}" destId="{383C59E2-28AD-4104-A45C-67E09AC04775}" srcOrd="0" destOrd="0" presId="urn:microsoft.com/office/officeart/2005/8/layout/hierarchy1"/>
    <dgm:cxn modelId="{A9C54339-4922-435F-B03E-DA2CD636A652}" type="presOf" srcId="{FA3D6C86-98F3-4882-BD7C-B28CEF2E84B1}" destId="{56CF9423-9E9B-471F-9A5B-46829778DA88}" srcOrd="0" destOrd="0" presId="urn:microsoft.com/office/officeart/2005/8/layout/hierarchy1"/>
    <dgm:cxn modelId="{8309C2F1-0667-40A3-8183-F3980E923319}" type="presOf" srcId="{74EDF789-019D-425E-A9A7-330B70378B96}" destId="{5BF86AA9-5CDA-4B16-A877-710CA6F6D7E4}" srcOrd="0" destOrd="0" presId="urn:microsoft.com/office/officeart/2005/8/layout/hierarchy1"/>
    <dgm:cxn modelId="{6B4E89A9-BFCE-429D-AE84-0266E5C37B60}" srcId="{B975EE88-F785-48E4-AA9F-7B9B39D238E9}" destId="{0FDB30A9-709D-481B-8374-EF5718CED229}" srcOrd="0" destOrd="0" parTransId="{A0633156-DFC0-47B2-A0BE-0F7756B5C1DE}" sibTransId="{504CC0C9-EF3C-4417-B92F-1D65AEFB60A4}"/>
    <dgm:cxn modelId="{8AE491A8-4E44-4482-8B0B-4E07F6CCE246}" type="presOf" srcId="{A0633156-DFC0-47B2-A0BE-0F7756B5C1DE}" destId="{F032CAAF-B231-44E8-B259-D74B05CF45A4}" srcOrd="0" destOrd="0" presId="urn:microsoft.com/office/officeart/2005/8/layout/hierarchy1"/>
    <dgm:cxn modelId="{713BA89C-5CDE-41E0-A823-ED3CC354E88B}" type="presOf" srcId="{A675E1F8-206C-438A-BE1A-BACBDBC5888D}" destId="{49873865-6E70-4689-9236-F8DCEED54B72}" srcOrd="0" destOrd="0" presId="urn:microsoft.com/office/officeart/2005/8/layout/hierarchy1"/>
    <dgm:cxn modelId="{2E7C5E6E-CEF9-4927-BC72-4BD1076790CD}" type="presOf" srcId="{D9DB9F0F-1093-4CAE-906D-06F207DC3B29}" destId="{6840478F-4AD4-4254-9B97-EA96A2392DF7}" srcOrd="0" destOrd="0" presId="urn:microsoft.com/office/officeart/2005/8/layout/hierarchy1"/>
    <dgm:cxn modelId="{72F78948-BF0B-4251-B559-9C76D478FEA2}" type="presOf" srcId="{992A9E5D-8E48-4BDB-B249-8A54DD0E49E4}" destId="{4C2DEF96-2736-469A-A202-9398E0939DEA}" srcOrd="0" destOrd="0" presId="urn:microsoft.com/office/officeart/2005/8/layout/hierarchy1"/>
    <dgm:cxn modelId="{0EDF9423-82CB-4CE8-91D4-EC561AE435EF}" srcId="{0FDB30A9-709D-481B-8374-EF5718CED229}" destId="{FA3D6C86-98F3-4882-BD7C-B28CEF2E84B1}" srcOrd="0" destOrd="0" parTransId="{63FF8BC4-B36C-4AD6-96C5-2C4464CC528F}" sibTransId="{6F188278-5064-4B1E-911A-0E281E1EECB6}"/>
    <dgm:cxn modelId="{F2A49B3B-5423-43F3-B8FD-D4009E060E20}" srcId="{CFD87748-8218-4C36-8263-2CBBDF90D21C}" destId="{A675E1F8-206C-438A-BE1A-BACBDBC5888D}" srcOrd="0" destOrd="0" parTransId="{B38FA9D5-F306-4BAE-B28C-B72332D5C111}" sibTransId="{DE652981-1050-46CC-9ADF-3BEA31E24D74}"/>
    <dgm:cxn modelId="{32601378-1610-4A0C-A0EA-9484C27F099F}" type="presOf" srcId="{0FDB30A9-709D-481B-8374-EF5718CED229}" destId="{0CB4C85D-28DE-488E-8BCA-9B37233E6932}" srcOrd="0" destOrd="0" presId="urn:microsoft.com/office/officeart/2005/8/layout/hierarchy1"/>
    <dgm:cxn modelId="{747301DC-AB3A-46D8-ABA9-13B6712CF86B}" type="presParOf" srcId="{4C2DEF96-2736-469A-A202-9398E0939DEA}" destId="{50EBB370-9171-47DC-A2DA-1CF57F1079A5}" srcOrd="0" destOrd="0" presId="urn:microsoft.com/office/officeart/2005/8/layout/hierarchy1"/>
    <dgm:cxn modelId="{91FCBB7D-B3B5-4BB0-85E3-90514B0AE2CD}" type="presParOf" srcId="{50EBB370-9171-47DC-A2DA-1CF57F1079A5}" destId="{AFCED4C7-9932-4A91-9094-4627AF3E4FC7}" srcOrd="0" destOrd="0" presId="urn:microsoft.com/office/officeart/2005/8/layout/hierarchy1"/>
    <dgm:cxn modelId="{17988565-96B5-4C42-B5C5-A488BAB43259}" type="presParOf" srcId="{AFCED4C7-9932-4A91-9094-4627AF3E4FC7}" destId="{741759F8-84D5-4EFA-8DDE-487596B0AD82}" srcOrd="0" destOrd="0" presId="urn:microsoft.com/office/officeart/2005/8/layout/hierarchy1"/>
    <dgm:cxn modelId="{48599C87-EDD7-4389-A904-9254B7C533B1}" type="presParOf" srcId="{AFCED4C7-9932-4A91-9094-4627AF3E4FC7}" destId="{55266013-1428-40FE-9E72-95542E5AF218}" srcOrd="1" destOrd="0" presId="urn:microsoft.com/office/officeart/2005/8/layout/hierarchy1"/>
    <dgm:cxn modelId="{269B5ABE-24F1-4C32-B98D-1224DA4E8043}" type="presParOf" srcId="{50EBB370-9171-47DC-A2DA-1CF57F1079A5}" destId="{8F7CBD7D-7F0A-48E4-9DDA-5E474005DD62}" srcOrd="1" destOrd="0" presId="urn:microsoft.com/office/officeart/2005/8/layout/hierarchy1"/>
    <dgm:cxn modelId="{17D52C7C-6D82-46D4-8357-1565A7B6334F}" type="presParOf" srcId="{8F7CBD7D-7F0A-48E4-9DDA-5E474005DD62}" destId="{F032CAAF-B231-44E8-B259-D74B05CF45A4}" srcOrd="0" destOrd="0" presId="urn:microsoft.com/office/officeart/2005/8/layout/hierarchy1"/>
    <dgm:cxn modelId="{479FF72A-9F19-4BE0-933E-240D1E001E47}" type="presParOf" srcId="{8F7CBD7D-7F0A-48E4-9DDA-5E474005DD62}" destId="{B1127E9B-8035-4114-A283-F0A0A4680F7F}" srcOrd="1" destOrd="0" presId="urn:microsoft.com/office/officeart/2005/8/layout/hierarchy1"/>
    <dgm:cxn modelId="{D1816497-9086-44D5-B2BF-05C88E67380C}" type="presParOf" srcId="{B1127E9B-8035-4114-A283-F0A0A4680F7F}" destId="{D178B039-A4A3-4DFC-8029-71BD47345324}" srcOrd="0" destOrd="0" presId="urn:microsoft.com/office/officeart/2005/8/layout/hierarchy1"/>
    <dgm:cxn modelId="{EC932CAF-47B2-4244-9387-8BD2B928FB6B}" type="presParOf" srcId="{D178B039-A4A3-4DFC-8029-71BD47345324}" destId="{9E6EC94A-9A04-4237-A310-9844513ECE01}" srcOrd="0" destOrd="0" presId="urn:microsoft.com/office/officeart/2005/8/layout/hierarchy1"/>
    <dgm:cxn modelId="{525391E4-D233-467F-84AA-1EFE66F7A584}" type="presParOf" srcId="{D178B039-A4A3-4DFC-8029-71BD47345324}" destId="{0CB4C85D-28DE-488E-8BCA-9B37233E6932}" srcOrd="1" destOrd="0" presId="urn:microsoft.com/office/officeart/2005/8/layout/hierarchy1"/>
    <dgm:cxn modelId="{A7229D26-13E7-4B70-AE1D-BA027B3236AD}" type="presParOf" srcId="{B1127E9B-8035-4114-A283-F0A0A4680F7F}" destId="{2D206542-A262-470A-952B-DBA528EB8BE0}" srcOrd="1" destOrd="0" presId="urn:microsoft.com/office/officeart/2005/8/layout/hierarchy1"/>
    <dgm:cxn modelId="{FC631949-4462-453D-8141-57411F06F4CE}" type="presParOf" srcId="{2D206542-A262-470A-952B-DBA528EB8BE0}" destId="{70B61F95-240D-418F-88A4-0D15E6F72D93}" srcOrd="0" destOrd="0" presId="urn:microsoft.com/office/officeart/2005/8/layout/hierarchy1"/>
    <dgm:cxn modelId="{30422A20-95E1-4BFA-A6AB-E6F52D8403D1}" type="presParOf" srcId="{2D206542-A262-470A-952B-DBA528EB8BE0}" destId="{8E83B864-09A0-42C9-B1FC-3DD751A6B9D7}" srcOrd="1" destOrd="0" presId="urn:microsoft.com/office/officeart/2005/8/layout/hierarchy1"/>
    <dgm:cxn modelId="{63CE8057-F599-40DA-B048-CA63EA711EB2}" type="presParOf" srcId="{8E83B864-09A0-42C9-B1FC-3DD751A6B9D7}" destId="{E691C932-272A-421A-B295-5E54541F8280}" srcOrd="0" destOrd="0" presId="urn:microsoft.com/office/officeart/2005/8/layout/hierarchy1"/>
    <dgm:cxn modelId="{37CA99A6-7FB5-4E97-B17B-ED0B09E67006}" type="presParOf" srcId="{E691C932-272A-421A-B295-5E54541F8280}" destId="{BC336090-96A1-499F-AE8A-5C6F806A278F}" srcOrd="0" destOrd="0" presId="urn:microsoft.com/office/officeart/2005/8/layout/hierarchy1"/>
    <dgm:cxn modelId="{5A54B02A-8423-4517-974D-86B4377788F6}" type="presParOf" srcId="{E691C932-272A-421A-B295-5E54541F8280}" destId="{56CF9423-9E9B-471F-9A5B-46829778DA88}" srcOrd="1" destOrd="0" presId="urn:microsoft.com/office/officeart/2005/8/layout/hierarchy1"/>
    <dgm:cxn modelId="{B9549C33-0126-4675-8675-22D0DD2E2D9C}" type="presParOf" srcId="{8E83B864-09A0-42C9-B1FC-3DD751A6B9D7}" destId="{C13D65E6-4E30-4304-9685-D6BA37B8F060}" srcOrd="1" destOrd="0" presId="urn:microsoft.com/office/officeart/2005/8/layout/hierarchy1"/>
    <dgm:cxn modelId="{45D1F8F5-3DA7-4EF7-B8C8-070B48701908}" type="presParOf" srcId="{2D206542-A262-470A-952B-DBA528EB8BE0}" destId="{6840478F-4AD4-4254-9B97-EA96A2392DF7}" srcOrd="2" destOrd="0" presId="urn:microsoft.com/office/officeart/2005/8/layout/hierarchy1"/>
    <dgm:cxn modelId="{B622D2EC-B5D5-4F54-A63C-2CD24A07A809}" type="presParOf" srcId="{2D206542-A262-470A-952B-DBA528EB8BE0}" destId="{9D7EF4CD-4712-4FDE-888F-717506B7E8CE}" srcOrd="3" destOrd="0" presId="urn:microsoft.com/office/officeart/2005/8/layout/hierarchy1"/>
    <dgm:cxn modelId="{EA164A16-286E-46A5-9603-7B9E9DA8E0FF}" type="presParOf" srcId="{9D7EF4CD-4712-4FDE-888F-717506B7E8CE}" destId="{49CA3A49-D4F3-4B81-A91E-71DD65328A22}" srcOrd="0" destOrd="0" presId="urn:microsoft.com/office/officeart/2005/8/layout/hierarchy1"/>
    <dgm:cxn modelId="{7F9EA9BD-3CD1-468D-B7E1-0D0B3B1D0573}" type="presParOf" srcId="{49CA3A49-D4F3-4B81-A91E-71DD65328A22}" destId="{E457B898-EAF7-4958-B702-0EBBDF82A2D1}" srcOrd="0" destOrd="0" presId="urn:microsoft.com/office/officeart/2005/8/layout/hierarchy1"/>
    <dgm:cxn modelId="{A4CE1281-A8F7-4252-9114-740F9F3287D7}" type="presParOf" srcId="{49CA3A49-D4F3-4B81-A91E-71DD65328A22}" destId="{383C59E2-28AD-4104-A45C-67E09AC04775}" srcOrd="1" destOrd="0" presId="urn:microsoft.com/office/officeart/2005/8/layout/hierarchy1"/>
    <dgm:cxn modelId="{D808A512-3357-4489-BEC7-1A1003600D79}" type="presParOf" srcId="{9D7EF4CD-4712-4FDE-888F-717506B7E8CE}" destId="{948E26E8-A869-4F53-A671-7B5DF2BCB626}" srcOrd="1" destOrd="0" presId="urn:microsoft.com/office/officeart/2005/8/layout/hierarchy1"/>
    <dgm:cxn modelId="{8BAA6D15-2C90-4B45-803A-E6DF2CD206AF}" type="presParOf" srcId="{8F7CBD7D-7F0A-48E4-9DDA-5E474005DD62}" destId="{5BF86AA9-5CDA-4B16-A877-710CA6F6D7E4}" srcOrd="2" destOrd="0" presId="urn:microsoft.com/office/officeart/2005/8/layout/hierarchy1"/>
    <dgm:cxn modelId="{3564AC54-652A-4573-A72C-69E83C10D54F}" type="presParOf" srcId="{8F7CBD7D-7F0A-48E4-9DDA-5E474005DD62}" destId="{BD6A5BA8-15CE-41C0-9E67-7401A4C03582}" srcOrd="3" destOrd="0" presId="urn:microsoft.com/office/officeart/2005/8/layout/hierarchy1"/>
    <dgm:cxn modelId="{99613447-E47E-438A-BE7C-9C1274A1F2AA}" type="presParOf" srcId="{BD6A5BA8-15CE-41C0-9E67-7401A4C03582}" destId="{669AFC03-EC08-4DF3-B786-A67A5E8F8EFD}" srcOrd="0" destOrd="0" presId="urn:microsoft.com/office/officeart/2005/8/layout/hierarchy1"/>
    <dgm:cxn modelId="{95597634-739E-470D-826D-9C73951C6686}" type="presParOf" srcId="{669AFC03-EC08-4DF3-B786-A67A5E8F8EFD}" destId="{09918209-971E-4FF9-A754-CC7CB575C415}" srcOrd="0" destOrd="0" presId="urn:microsoft.com/office/officeart/2005/8/layout/hierarchy1"/>
    <dgm:cxn modelId="{09BDA776-EC25-4173-97D8-97AFDB139BE8}" type="presParOf" srcId="{669AFC03-EC08-4DF3-B786-A67A5E8F8EFD}" destId="{2BFB4B25-7645-453D-BC99-9C2BC3D9DD44}" srcOrd="1" destOrd="0" presId="urn:microsoft.com/office/officeart/2005/8/layout/hierarchy1"/>
    <dgm:cxn modelId="{A390DC86-6D3E-4375-8DA6-10E1CAAC2CB3}" type="presParOf" srcId="{BD6A5BA8-15CE-41C0-9E67-7401A4C03582}" destId="{C4F18B8A-7320-481B-90BC-8E03D4A8680B}" srcOrd="1" destOrd="0" presId="urn:microsoft.com/office/officeart/2005/8/layout/hierarchy1"/>
    <dgm:cxn modelId="{D42787B4-6920-4F9F-B071-0F094633222D}" type="presParOf" srcId="{C4F18B8A-7320-481B-90BC-8E03D4A8680B}" destId="{742C4C1D-49B0-46A3-B6AD-BDA369277000}" srcOrd="0" destOrd="0" presId="urn:microsoft.com/office/officeart/2005/8/layout/hierarchy1"/>
    <dgm:cxn modelId="{2D8B8342-C005-4DC7-8CF4-212B861261C5}" type="presParOf" srcId="{C4F18B8A-7320-481B-90BC-8E03D4A8680B}" destId="{5CC598B5-CC28-43B3-9D7C-5726C8325F5F}" srcOrd="1" destOrd="0" presId="urn:microsoft.com/office/officeart/2005/8/layout/hierarchy1"/>
    <dgm:cxn modelId="{106100AB-FFAC-420B-83C9-330F904F5281}" type="presParOf" srcId="{5CC598B5-CC28-43B3-9D7C-5726C8325F5F}" destId="{70573826-A0C2-42BF-9DD1-2D899FA3ADAF}" srcOrd="0" destOrd="0" presId="urn:microsoft.com/office/officeart/2005/8/layout/hierarchy1"/>
    <dgm:cxn modelId="{B578CFE7-5610-45CA-9CE5-B23BA4A4952E}" type="presParOf" srcId="{70573826-A0C2-42BF-9DD1-2D899FA3ADAF}" destId="{FDD1A627-DE61-40F8-A691-868BBEEE0679}" srcOrd="0" destOrd="0" presId="urn:microsoft.com/office/officeart/2005/8/layout/hierarchy1"/>
    <dgm:cxn modelId="{EA8C2C98-7939-4F35-971D-7474DFE2483C}" type="presParOf" srcId="{70573826-A0C2-42BF-9DD1-2D899FA3ADAF}" destId="{49873865-6E70-4689-9236-F8DCEED54B72}" srcOrd="1" destOrd="0" presId="urn:microsoft.com/office/officeart/2005/8/layout/hierarchy1"/>
    <dgm:cxn modelId="{A3FA3D47-E67E-4AFE-B030-9E64B9F9FB71}" type="presParOf" srcId="{5CC598B5-CC28-43B3-9D7C-5726C8325F5F}" destId="{8A45350B-D2FC-4D35-8431-1387A3F1DDE1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4F157E4-6F83-46A3-8514-A5DD8E4C9301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C82338C-3D3B-4272-902C-B165884596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067762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lgerian" pitchFamily="82" charset="0"/>
              </a:rPr>
              <a:t>Operator Overloading</a:t>
            </a:r>
            <a:endParaRPr lang="en-US" sz="4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90800" y="685800"/>
            <a:ext cx="35509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2060"/>
                </a:solidFill>
                <a:latin typeface="Bernard MT Condensed" pitchFamily="18" charset="0"/>
              </a:rPr>
              <a:t>BCA SECOND YEAR</a:t>
            </a:r>
            <a:endParaRPr lang="en-US" sz="4000" dirty="0">
              <a:solidFill>
                <a:srgbClr val="002060"/>
              </a:solidFill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6600" y="3581400"/>
            <a:ext cx="2438400" cy="1524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6600"/>
                </a:solidFill>
              </a:rPr>
              <a:t>PRESENTED BY-</a:t>
            </a:r>
          </a:p>
          <a:p>
            <a:r>
              <a:rPr lang="en-US" b="1" dirty="0" err="1" smtClean="0">
                <a:solidFill>
                  <a:srgbClr val="006600"/>
                </a:solidFill>
              </a:rPr>
              <a:t>Kavita</a:t>
            </a:r>
            <a:r>
              <a:rPr lang="en-US" b="1" dirty="0" smtClean="0">
                <a:solidFill>
                  <a:srgbClr val="006600"/>
                </a:solidFill>
              </a:rPr>
              <a:t>  K. </a:t>
            </a:r>
            <a:r>
              <a:rPr lang="en-US" b="1" dirty="0" err="1" smtClean="0">
                <a:solidFill>
                  <a:srgbClr val="006600"/>
                </a:solidFill>
              </a:rPr>
              <a:t>Bharti</a:t>
            </a:r>
            <a:endParaRPr lang="en-US" b="1" dirty="0" smtClean="0">
              <a:solidFill>
                <a:srgbClr val="006600"/>
              </a:solidFill>
            </a:endParaRPr>
          </a:p>
          <a:p>
            <a:r>
              <a:rPr lang="en-US" b="1" dirty="0" smtClean="0">
                <a:solidFill>
                  <a:srgbClr val="006600"/>
                </a:solidFill>
              </a:rPr>
              <a:t>Assistant Professor</a:t>
            </a:r>
          </a:p>
          <a:p>
            <a:r>
              <a:rPr lang="en-US" b="1" dirty="0" smtClean="0">
                <a:solidFill>
                  <a:srgbClr val="006600"/>
                </a:solidFill>
              </a:rPr>
              <a:t>Computer Science</a:t>
            </a:r>
          </a:p>
        </p:txBody>
      </p:sp>
    </p:spTree>
  </p:cSld>
  <p:clrMapOvr>
    <a:masterClrMapping/>
  </p:clrMapOvr>
  <p:transition advTm="3250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Overloading an operator means assigning </a:t>
            </a:r>
            <a:r>
              <a:rPr lang="en-US" dirty="0" smtClean="0">
                <a:solidFill>
                  <a:srgbClr val="FF0000"/>
                </a:solidFill>
              </a:rPr>
              <a:t>additional operation </a:t>
            </a:r>
            <a:r>
              <a:rPr lang="en-US" dirty="0" smtClean="0"/>
              <a:t>or job to it.</a:t>
            </a:r>
          </a:p>
          <a:p>
            <a:pPr algn="just"/>
            <a:r>
              <a:rPr lang="en-US" dirty="0" smtClean="0"/>
              <a:t>The mechanism of giving special meaning to an operator is known as operator overloading</a:t>
            </a:r>
          </a:p>
          <a:p>
            <a:pPr algn="just"/>
            <a:r>
              <a:rPr lang="en-US" dirty="0" smtClean="0"/>
              <a:t>When an operator is overloaded, none of its original meaning will be lost. </a:t>
            </a:r>
          </a:p>
          <a:p>
            <a:pPr algn="just"/>
            <a:r>
              <a:rPr lang="en-US" dirty="0" smtClean="0"/>
              <a:t>Although the semantics of the operator can be extended, we cannot change it syntax(no. of operand, precedence, </a:t>
            </a:r>
            <a:r>
              <a:rPr lang="en-US" dirty="0" err="1" smtClean="0"/>
              <a:t>associativity</a:t>
            </a:r>
            <a:r>
              <a:rPr lang="en-US" dirty="0" smtClean="0"/>
              <a:t>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Introduction 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9860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overload all the operator except the following</a:t>
            </a:r>
          </a:p>
          <a:p>
            <a:pPr lvl="1"/>
            <a:r>
              <a:rPr lang="en-US" dirty="0" smtClean="0"/>
              <a:t>Class member access operator(., .*)</a:t>
            </a:r>
          </a:p>
          <a:p>
            <a:pPr lvl="1"/>
            <a:r>
              <a:rPr lang="en-US" dirty="0" smtClean="0"/>
              <a:t>scope resolution operator</a:t>
            </a:r>
          </a:p>
          <a:p>
            <a:pPr lvl="1"/>
            <a:r>
              <a:rPr lang="en-US" dirty="0" smtClean="0"/>
              <a:t>Size of operator (</a:t>
            </a:r>
            <a:r>
              <a:rPr lang="en-US" dirty="0" err="1" smtClean="0"/>
              <a:t>sizeof</a:t>
            </a:r>
            <a:r>
              <a:rPr lang="en-US" dirty="0" smtClean="0"/>
              <a:t>())</a:t>
            </a:r>
          </a:p>
          <a:p>
            <a:pPr lvl="1"/>
            <a:r>
              <a:rPr lang="en-US" dirty="0" smtClean="0"/>
              <a:t>Conditional operator(?:)</a:t>
            </a:r>
            <a:endParaRPr lang="en-US" dirty="0"/>
          </a:p>
          <a:p>
            <a:r>
              <a:rPr lang="en-US" dirty="0" smtClean="0"/>
              <a:t>We can overload an operator but </a:t>
            </a:r>
            <a:r>
              <a:rPr lang="en-US" dirty="0" smtClean="0">
                <a:solidFill>
                  <a:srgbClr val="FF0000"/>
                </a:solidFill>
              </a:rPr>
              <a:t>cannot create new operator </a:t>
            </a:r>
            <a:r>
              <a:rPr lang="en-US" dirty="0" smtClean="0"/>
              <a:t>to our own.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Introduction :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664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Operator overloading is also called</a:t>
            </a:r>
            <a:r>
              <a:rPr lang="en-US" sz="2400" dirty="0" smtClean="0">
                <a:solidFill>
                  <a:srgbClr val="FF0000"/>
                </a:solidFill>
              </a:rPr>
              <a:t> compile time polymorphism</a:t>
            </a:r>
            <a:r>
              <a:rPr lang="en-US" sz="2400" dirty="0" smtClean="0"/>
              <a:t>. This can be illustrated with the following diagram-</a:t>
            </a:r>
            <a:endParaRPr lang="en-US" sz="24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533400" y="1905000"/>
          <a:ext cx="784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We can overload an operator with the help of an </a:t>
            </a:r>
            <a:r>
              <a:rPr lang="en-US" dirty="0" smtClean="0">
                <a:solidFill>
                  <a:srgbClr val="FF0000"/>
                </a:solidFill>
              </a:rPr>
              <a:t>operator function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An operator function is created with the help of operator keyword.</a:t>
            </a:r>
          </a:p>
          <a:p>
            <a:pPr algn="just"/>
            <a:r>
              <a:rPr lang="en-US" dirty="0" smtClean="0"/>
              <a:t>The operator function can be either</a:t>
            </a:r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Member function </a:t>
            </a:r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Friend function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Operator Overloading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503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Type</a:t>
                      </a:r>
                      <a:r>
                        <a:rPr lang="en-US" baseline="0" dirty="0" smtClean="0"/>
                        <a:t> of operator</a:t>
                      </a:r>
                    </a:p>
                    <a:p>
                      <a:r>
                        <a:rPr lang="en-US" baseline="0" dirty="0" smtClean="0"/>
                        <a:t>                      function type</a:t>
                      </a:r>
                      <a:endParaRPr lang="en-US" dirty="0"/>
                    </a:p>
                  </a:txBody>
                  <a:tcPr>
                    <a:lnBlToT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Member</a:t>
                      </a:r>
                      <a:r>
                        <a:rPr lang="en-US" baseline="0" dirty="0" smtClean="0"/>
                        <a:t> function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 function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Unary Operator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No.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One argument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Binary</a:t>
                      </a:r>
                      <a:r>
                        <a:rPr lang="en-US" baseline="0" dirty="0" smtClean="0"/>
                        <a:t> Operator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One argument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Two argument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Operator function takes argument in order to overload an </a:t>
            </a:r>
            <a:r>
              <a:rPr lang="en-US" sz="2400" b="1" dirty="0" smtClean="0"/>
              <a:t>operator. This can be presented with the help </a:t>
            </a:r>
            <a:r>
              <a:rPr lang="en-US" sz="2400" dirty="0" smtClean="0"/>
              <a:t>of table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505200"/>
            <a:ext cx="7916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Let us take an example of overloading binary operator + to concatenate two string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3886200"/>
            <a:ext cx="792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we do it with operator function that is member of the class then it taken only one argument. Signature of the function if</a:t>
            </a:r>
          </a:p>
          <a:p>
            <a:r>
              <a:rPr lang="en-US" b="1" dirty="0" smtClean="0"/>
              <a:t>	&lt;return type&gt; operator+(argument1);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609600" y="4876800"/>
            <a:ext cx="762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If we do it with operator function that is member of the class then it taken only one argument. Signature of the function if</a:t>
            </a:r>
          </a:p>
          <a:p>
            <a:r>
              <a:rPr lang="en-US" dirty="0" smtClean="0"/>
              <a:t>	</a:t>
            </a:r>
            <a:r>
              <a:rPr lang="en-US" b="1" dirty="0" smtClean="0"/>
              <a:t>&lt;return type&gt; operator+(argument1, argument2);</a:t>
            </a:r>
            <a:endParaRPr lang="en-US" b="1" dirty="0"/>
          </a:p>
        </p:txBody>
      </p:sp>
    </p:spTree>
    <p:custDataLst>
      <p:tags r:id="rId1"/>
    </p:custDataLst>
  </p:cSld>
  <p:clrMapOvr>
    <a:masterClrMapping/>
  </p:clrMapOvr>
  <p:transition advTm="962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990600"/>
            <a:ext cx="274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Class STRING 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Char nm[20];</a:t>
            </a:r>
          </a:p>
          <a:p>
            <a:r>
              <a:rPr lang="en-US" dirty="0" smtClean="0"/>
              <a:t>-------</a:t>
            </a:r>
          </a:p>
          <a:p>
            <a:r>
              <a:rPr lang="en-US" dirty="0" smtClean="0"/>
              <a:t>-------</a:t>
            </a:r>
          </a:p>
          <a:p>
            <a:r>
              <a:rPr lang="en-US" dirty="0" smtClean="0"/>
              <a:t>Public:</a:t>
            </a:r>
          </a:p>
          <a:p>
            <a:r>
              <a:rPr lang="en-US" dirty="0" smtClean="0"/>
              <a:t>--------</a:t>
            </a:r>
          </a:p>
          <a:p>
            <a:r>
              <a:rPr lang="en-US" dirty="0" smtClean="0"/>
              <a:t>--------</a:t>
            </a:r>
          </a:p>
          <a:p>
            <a:r>
              <a:rPr lang="en-US" dirty="0" smtClean="0"/>
              <a:t>STRING operator+(STRING);</a:t>
            </a:r>
          </a:p>
          <a:p>
            <a:r>
              <a:rPr lang="en-US" dirty="0" smtClean="0"/>
              <a:t>};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038600"/>
            <a:ext cx="464101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Function definition 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STRING</a:t>
            </a:r>
            <a:r>
              <a:rPr lang="en-US" dirty="0" smtClean="0"/>
              <a:t> :: operator+(STRING s1)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STRING S2;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(s2.nm,nm);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(s2.nm,”  “);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(s2.nm,s1.nm);</a:t>
            </a:r>
          </a:p>
          <a:p>
            <a:r>
              <a:rPr lang="en-US" dirty="0" smtClean="0"/>
              <a:t>Return S2;</a:t>
            </a:r>
          </a:p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04800"/>
            <a:ext cx="7909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To concatenate two string overload + operator. Operator function is </a:t>
            </a:r>
          </a:p>
          <a:p>
            <a:r>
              <a:rPr lang="en-US" dirty="0" smtClean="0"/>
              <a:t>member of the class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838200"/>
            <a:ext cx="295619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Void main()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Ffname,title,fullname</a:t>
            </a:r>
            <a:endParaRPr lang="en-US" dirty="0" smtClean="0"/>
          </a:p>
          <a:p>
            <a:r>
              <a:rPr lang="en-US" dirty="0" smtClean="0"/>
              <a:t>--------------------------</a:t>
            </a:r>
          </a:p>
          <a:p>
            <a:r>
              <a:rPr lang="en-US" dirty="0" smtClean="0"/>
              <a:t>----------------------------</a:t>
            </a:r>
          </a:p>
          <a:p>
            <a:r>
              <a:rPr lang="en-US" dirty="0" smtClean="0"/>
              <a:t>---------------------------</a:t>
            </a:r>
          </a:p>
          <a:p>
            <a:r>
              <a:rPr lang="en-US" dirty="0" smtClean="0"/>
              <a:t>----------------------------</a:t>
            </a:r>
          </a:p>
          <a:p>
            <a:r>
              <a:rPr lang="en-US" dirty="0" err="1" smtClean="0"/>
              <a:t>Fullname</a:t>
            </a:r>
            <a:r>
              <a:rPr lang="en-US" dirty="0" smtClean="0"/>
              <a:t> = </a:t>
            </a:r>
            <a:r>
              <a:rPr lang="en-US" dirty="0" err="1" smtClean="0"/>
              <a:t>fname+title</a:t>
            </a:r>
            <a:endParaRPr lang="en-US" dirty="0" smtClean="0"/>
          </a:p>
          <a:p>
            <a:r>
              <a:rPr lang="en-US" dirty="0" smtClean="0"/>
              <a:t>------------------------------</a:t>
            </a:r>
          </a:p>
          <a:p>
            <a:r>
              <a:rPr lang="en-US" dirty="0" smtClean="0"/>
              <a:t>---------------------------</a:t>
            </a:r>
          </a:p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9" name="Rectangular Callout 8"/>
          <p:cNvSpPr/>
          <p:nvPr/>
        </p:nvSpPr>
        <p:spPr>
          <a:xfrm>
            <a:off x="5105400" y="1981200"/>
            <a:ext cx="3733800" cy="838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Fullname</a:t>
            </a:r>
            <a:r>
              <a:rPr lang="en-US" dirty="0" smtClean="0"/>
              <a:t> = </a:t>
            </a:r>
            <a:r>
              <a:rPr lang="en-US" dirty="0" err="1" smtClean="0"/>
              <a:t>fname.operator</a:t>
            </a:r>
            <a:r>
              <a:rPr lang="en-US" dirty="0" smtClean="0"/>
              <a:t>+(title)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357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8" grpId="0" build="allAtOnce"/>
      <p:bldP spid="9" grpId="0" animBg="1"/>
      <p:bldP spid="9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914400"/>
            <a:ext cx="416703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Class STRING 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Char nm[20];</a:t>
            </a:r>
          </a:p>
          <a:p>
            <a:r>
              <a:rPr lang="en-US" dirty="0" smtClean="0"/>
              <a:t>-------</a:t>
            </a:r>
          </a:p>
          <a:p>
            <a:r>
              <a:rPr lang="en-US" dirty="0" smtClean="0"/>
              <a:t>-------</a:t>
            </a:r>
          </a:p>
          <a:p>
            <a:r>
              <a:rPr lang="en-US" dirty="0" smtClean="0"/>
              <a:t>Public:</a:t>
            </a:r>
          </a:p>
          <a:p>
            <a:r>
              <a:rPr lang="en-US" dirty="0" smtClean="0"/>
              <a:t>--------</a:t>
            </a:r>
          </a:p>
          <a:p>
            <a:r>
              <a:rPr lang="en-US" dirty="0" smtClean="0"/>
              <a:t>--------</a:t>
            </a:r>
          </a:p>
          <a:p>
            <a:r>
              <a:rPr lang="en-US" dirty="0" smtClean="0"/>
              <a:t>Friend STRING operator+(STRING,STRING);</a:t>
            </a:r>
          </a:p>
          <a:p>
            <a:r>
              <a:rPr lang="en-US" dirty="0" smtClean="0"/>
              <a:t>};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962400"/>
            <a:ext cx="483016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Function definition </a:t>
            </a:r>
          </a:p>
          <a:p>
            <a:r>
              <a:rPr lang="en-US" dirty="0" smtClean="0"/>
              <a:t>STRING operator+(STRING s1, STRING s2)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STRING s3;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(s3.nm,s1.nm);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(s3.nm,”  “);</a:t>
            </a:r>
          </a:p>
          <a:p>
            <a:r>
              <a:rPr lang="en-US" dirty="0" err="1" smtClean="0"/>
              <a:t>Strcat</a:t>
            </a:r>
            <a:r>
              <a:rPr lang="en-US" dirty="0" smtClean="0"/>
              <a:t>(s3.nm,s2.nm);</a:t>
            </a:r>
          </a:p>
          <a:p>
            <a:r>
              <a:rPr lang="en-US" dirty="0" smtClean="0"/>
              <a:t>Return s3;</a:t>
            </a:r>
          </a:p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152400"/>
            <a:ext cx="815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concatenate two string overload + operator. Operator function is friend of the class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914400"/>
            <a:ext cx="295619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Void main()</a:t>
            </a:r>
          </a:p>
          <a:p>
            <a:r>
              <a:rPr lang="en-US" dirty="0" smtClean="0"/>
              <a:t>{</a:t>
            </a:r>
          </a:p>
          <a:p>
            <a:r>
              <a:rPr lang="en-US" dirty="0" smtClean="0"/>
              <a:t>STRING </a:t>
            </a:r>
            <a:r>
              <a:rPr lang="en-US" dirty="0" err="1" smtClean="0"/>
              <a:t>Ffname,title,fullname</a:t>
            </a:r>
            <a:endParaRPr lang="en-US" dirty="0" smtClean="0"/>
          </a:p>
          <a:p>
            <a:r>
              <a:rPr lang="en-US" dirty="0" smtClean="0"/>
              <a:t>--------------------------</a:t>
            </a:r>
          </a:p>
          <a:p>
            <a:r>
              <a:rPr lang="en-US" dirty="0" smtClean="0"/>
              <a:t>----------------------------</a:t>
            </a:r>
          </a:p>
          <a:p>
            <a:r>
              <a:rPr lang="en-US" dirty="0" smtClean="0"/>
              <a:t>---------------------------</a:t>
            </a:r>
          </a:p>
          <a:p>
            <a:r>
              <a:rPr lang="en-US" dirty="0" smtClean="0"/>
              <a:t>----------------------------</a:t>
            </a:r>
          </a:p>
          <a:p>
            <a:r>
              <a:rPr lang="en-US" dirty="0" err="1" smtClean="0"/>
              <a:t>Fullname</a:t>
            </a:r>
            <a:r>
              <a:rPr lang="en-US" dirty="0" smtClean="0"/>
              <a:t> = </a:t>
            </a:r>
            <a:r>
              <a:rPr lang="en-US" dirty="0" err="1" smtClean="0"/>
              <a:t>fname+title</a:t>
            </a:r>
            <a:endParaRPr lang="en-US" dirty="0" smtClean="0"/>
          </a:p>
          <a:p>
            <a:r>
              <a:rPr lang="en-US" dirty="0" smtClean="0"/>
              <a:t>------------------------------</a:t>
            </a:r>
          </a:p>
          <a:p>
            <a:r>
              <a:rPr lang="en-US" dirty="0" smtClean="0"/>
              <a:t>---------------------------</a:t>
            </a:r>
          </a:p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9" name="Rectangular Callout 8"/>
          <p:cNvSpPr/>
          <p:nvPr/>
        </p:nvSpPr>
        <p:spPr>
          <a:xfrm>
            <a:off x="5105400" y="1981200"/>
            <a:ext cx="3733800" cy="8382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Fullname</a:t>
            </a:r>
            <a:r>
              <a:rPr lang="en-US" dirty="0" smtClean="0"/>
              <a:t> = </a:t>
            </a:r>
            <a:r>
              <a:rPr lang="en-US" dirty="0" err="1" smtClean="0"/>
              <a:t>fname.operator</a:t>
            </a:r>
            <a:r>
              <a:rPr lang="en-US" dirty="0" smtClean="0"/>
              <a:t>+(title)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751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8" grpId="0" build="allAtOnce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en-US" dirty="0" smtClean="0"/>
              <a:t>			THANK YOU</a:t>
            </a:r>
            <a:endParaRPr lang="en-US" dirty="0"/>
          </a:p>
        </p:txBody>
      </p:sp>
    </p:spTree>
  </p:cSld>
  <p:clrMapOvr>
    <a:masterClrMapping/>
  </p:clrMapOvr>
  <p:transition advTm="1375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6|0.6|0.1|0.6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1.1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0.4|0.7|0.5|2.1|1.7|4.2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0.5|0.4|0.4|0.9|0.6|0.5|0.5|0.5|0.5|0.5|0.2|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6|0.7|0.4|0.5|0.8|0.4|0.9|0.3|0.8|1|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328</TotalTime>
  <Words>460</Words>
  <Application>Microsoft Office PowerPoint</Application>
  <PresentationFormat>On-screen Show (4:3)</PresentationFormat>
  <Paragraphs>113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Operator Overloading</vt:lpstr>
      <vt:lpstr>Introduction </vt:lpstr>
      <vt:lpstr>Introduction :</vt:lpstr>
      <vt:lpstr>Slide 4</vt:lpstr>
      <vt:lpstr>Defining Operator Overloading</vt:lpstr>
      <vt:lpstr>Operator function takes argument in order to overload an operator. This can be presented with the help of table</vt:lpstr>
      <vt:lpstr>Slide 7</vt:lpstr>
      <vt:lpstr>Slide 8</vt:lpstr>
      <vt:lpstr>   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SERVER</dc:creator>
  <cp:lastModifiedBy>HP12</cp:lastModifiedBy>
  <cp:revision>27</cp:revision>
  <dcterms:created xsi:type="dcterms:W3CDTF">2019-11-13T05:25:11Z</dcterms:created>
  <dcterms:modified xsi:type="dcterms:W3CDTF">2020-02-03T04:46:41Z</dcterms:modified>
</cp:coreProperties>
</file>